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E03"/>
    <a:srgbClr val="F2C3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98"/>
    <p:restoredTop sz="94648"/>
  </p:normalViewPr>
  <p:slideViewPr>
    <p:cSldViewPr snapToGrid="0">
      <p:cViewPr varScale="1">
        <p:scale>
          <a:sx n="52" d="100"/>
          <a:sy n="52" d="100"/>
        </p:scale>
        <p:origin x="22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8676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85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06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20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39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958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6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5010150"/>
            <a:ext cx="5831087" cy="736917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789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6259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2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2767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513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2240A1-B4B9-4B48-9CA0-7E9791F7A3BB}" type="datetimeFigureOut">
              <a:rPr lang="es-MX" smtClean="0"/>
              <a:t>07/08/2024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7E9A1D-0FD9-0647-8CE2-F287B4269B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009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7C4EC90-31CD-EF2B-3BAC-532F5DB5E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255A76B-756F-8072-D1C5-88DB611E0493}"/>
              </a:ext>
            </a:extLst>
          </p:cNvPr>
          <p:cNvSpPr txBox="1"/>
          <p:nvPr/>
        </p:nvSpPr>
        <p:spPr>
          <a:xfrm>
            <a:off x="758283" y="5310006"/>
            <a:ext cx="44604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>
                <a:solidFill>
                  <a:srgbClr val="FDDE03"/>
                </a:solidFill>
                <a:latin typeface="Titillium Web" pitchFamily="2" charset="77"/>
              </a:rPr>
              <a:t>FECHA</a:t>
            </a:r>
          </a:p>
          <a:p>
            <a:r>
              <a:rPr lang="es-MX" sz="4400" b="1" dirty="0">
                <a:solidFill>
                  <a:srgbClr val="FDDE03"/>
                </a:solidFill>
                <a:latin typeface="Titillium Web" pitchFamily="2" charset="77"/>
              </a:rPr>
              <a:t>HORA</a:t>
            </a:r>
            <a:endParaRPr lang="es-MX" sz="4400" b="1" dirty="0">
              <a:solidFill>
                <a:schemeClr val="bg1"/>
              </a:solidFill>
              <a:latin typeface="Titillium Web" pitchFamily="2" charset="77"/>
            </a:endParaRPr>
          </a:p>
          <a:p>
            <a:endParaRPr lang="es-MX" sz="4400" b="1" dirty="0">
              <a:solidFill>
                <a:schemeClr val="bg1"/>
              </a:solidFill>
              <a:latin typeface="Titillium Web" pitchFamily="2" charset="77"/>
            </a:endParaRPr>
          </a:p>
          <a:p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PONENTES: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6FFCE23-E687-293F-94E3-327FAD454B1D}"/>
              </a:ext>
            </a:extLst>
          </p:cNvPr>
          <p:cNvSpPr txBox="1"/>
          <p:nvPr/>
        </p:nvSpPr>
        <p:spPr>
          <a:xfrm>
            <a:off x="758283" y="11797989"/>
            <a:ext cx="2587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>
                <a:solidFill>
                  <a:schemeClr val="accent1">
                    <a:lumMod val="50000"/>
                  </a:schemeClr>
                </a:solidFill>
                <a:latin typeface="Titillium Web" pitchFamily="2" charset="77"/>
              </a:rPr>
              <a:t>QR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2770D9-EAE6-027E-86EF-7B7995A80B0E}"/>
              </a:ext>
            </a:extLst>
          </p:cNvPr>
          <p:cNvGrpSpPr/>
          <p:nvPr/>
        </p:nvGrpSpPr>
        <p:grpSpPr>
          <a:xfrm>
            <a:off x="-4198776" y="4758612"/>
            <a:ext cx="4912454" cy="5956741"/>
            <a:chOff x="-4198776" y="4758612"/>
            <a:chExt cx="4912454" cy="595674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12144BF-55C7-2CDE-8639-F9852F12D364}"/>
                </a:ext>
              </a:extLst>
            </p:cNvPr>
            <p:cNvSpPr txBox="1"/>
            <p:nvPr/>
          </p:nvSpPr>
          <p:spPr>
            <a:xfrm>
              <a:off x="-3679903" y="5151862"/>
              <a:ext cx="3167857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000" b="1" dirty="0"/>
                <a:t>AQUÍ PUEDES PERSONA-LIZARLO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975B32A-47FB-56D4-5BF1-AD0B70144E84}"/>
                </a:ext>
              </a:extLst>
            </p:cNvPr>
            <p:cNvSpPr/>
            <p:nvPr/>
          </p:nvSpPr>
          <p:spPr>
            <a:xfrm>
              <a:off x="-4198776" y="4758612"/>
              <a:ext cx="3825552" cy="356429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B4C9A32-2E17-6C13-F74C-8B360B74458B}"/>
                </a:ext>
              </a:extLst>
            </p:cNvPr>
            <p:cNvCxnSpPr/>
            <p:nvPr/>
          </p:nvCxnSpPr>
          <p:spPr>
            <a:xfrm flipV="1">
              <a:off x="-373224" y="5915608"/>
              <a:ext cx="1086902" cy="18661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C7F39C3-24F7-353A-9AB5-1617FEAE0CD0}"/>
                </a:ext>
              </a:extLst>
            </p:cNvPr>
            <p:cNvCxnSpPr>
              <a:cxnSpLocks/>
            </p:cNvCxnSpPr>
            <p:nvPr/>
          </p:nvCxnSpPr>
          <p:spPr>
            <a:xfrm>
              <a:off x="-373224" y="7259216"/>
              <a:ext cx="951722" cy="13029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0613D0E-00DE-3588-7473-C9F33C099CFC}"/>
                </a:ext>
              </a:extLst>
            </p:cNvPr>
            <p:cNvCxnSpPr>
              <a:cxnSpLocks/>
            </p:cNvCxnSpPr>
            <p:nvPr/>
          </p:nvCxnSpPr>
          <p:spPr>
            <a:xfrm>
              <a:off x="-1024091" y="8322906"/>
              <a:ext cx="1324946" cy="239244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606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6211C43-7FCA-5466-7360-D764B79F1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D2E5F43-1192-B112-A83C-D15C4E33E3E9}"/>
              </a:ext>
            </a:extLst>
          </p:cNvPr>
          <p:cNvSpPr txBox="1"/>
          <p:nvPr/>
        </p:nvSpPr>
        <p:spPr>
          <a:xfrm>
            <a:off x="713678" y="5151863"/>
            <a:ext cx="4460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FDDE03"/>
                </a:solidFill>
                <a:latin typeface="Titillium Web" pitchFamily="2" charset="77"/>
              </a:rPr>
              <a:t>FECHA</a:t>
            </a:r>
          </a:p>
          <a:p>
            <a:r>
              <a:rPr lang="es-MX" sz="4000" b="1" dirty="0">
                <a:solidFill>
                  <a:srgbClr val="FDDE03"/>
                </a:solidFill>
                <a:latin typeface="Titillium Web" pitchFamily="2" charset="77"/>
              </a:rPr>
              <a:t>HORA</a:t>
            </a:r>
          </a:p>
          <a:p>
            <a:endParaRPr lang="es-MX" sz="4000" b="1" dirty="0">
              <a:solidFill>
                <a:schemeClr val="bg1"/>
              </a:solidFill>
              <a:latin typeface="Titillium Web" pitchFamily="2" charset="77"/>
            </a:endParaRPr>
          </a:p>
          <a:p>
            <a:r>
              <a:rPr lang="es-MX" sz="4000" b="1" dirty="0">
                <a:solidFill>
                  <a:schemeClr val="bg1"/>
                </a:solidFill>
                <a:latin typeface="Titillium Web" pitchFamily="2" charset="77"/>
              </a:rPr>
              <a:t>PONENTES: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D3230E-F56B-7DA4-5090-A7B7B3EA7606}"/>
              </a:ext>
            </a:extLst>
          </p:cNvPr>
          <p:cNvSpPr txBox="1"/>
          <p:nvPr/>
        </p:nvSpPr>
        <p:spPr>
          <a:xfrm>
            <a:off x="713678" y="11017404"/>
            <a:ext cx="2587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>
                <a:solidFill>
                  <a:srgbClr val="FFC000"/>
                </a:solidFill>
                <a:latin typeface="Titillium Web" pitchFamily="2" charset="77"/>
              </a:rPr>
              <a:t>QR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9192D4D-4BCA-53C2-3251-8338684FDCC1}"/>
              </a:ext>
            </a:extLst>
          </p:cNvPr>
          <p:cNvGrpSpPr/>
          <p:nvPr/>
        </p:nvGrpSpPr>
        <p:grpSpPr>
          <a:xfrm>
            <a:off x="-4198776" y="4758612"/>
            <a:ext cx="4912454" cy="5956741"/>
            <a:chOff x="-4198776" y="4758612"/>
            <a:chExt cx="4912454" cy="595674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F442183-2089-D644-E255-62EDCF7F622E}"/>
                </a:ext>
              </a:extLst>
            </p:cNvPr>
            <p:cNvSpPr txBox="1"/>
            <p:nvPr/>
          </p:nvSpPr>
          <p:spPr>
            <a:xfrm>
              <a:off x="-3679903" y="5151862"/>
              <a:ext cx="3167857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000" b="1" dirty="0"/>
                <a:t>AQUÍ PUEDES PERSONA-LIZARLO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97428A9-3BB1-299D-8AF1-EDA3AB0DB441}"/>
                </a:ext>
              </a:extLst>
            </p:cNvPr>
            <p:cNvSpPr/>
            <p:nvPr/>
          </p:nvSpPr>
          <p:spPr>
            <a:xfrm>
              <a:off x="-4198776" y="4758612"/>
              <a:ext cx="3825552" cy="356429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9705281-EC02-6B16-3DAC-8747EA00E214}"/>
                </a:ext>
              </a:extLst>
            </p:cNvPr>
            <p:cNvCxnSpPr/>
            <p:nvPr/>
          </p:nvCxnSpPr>
          <p:spPr>
            <a:xfrm flipV="1">
              <a:off x="-373224" y="5915608"/>
              <a:ext cx="1086902" cy="18661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45C5BCF-5388-2CA8-759F-BCD139EF8E14}"/>
                </a:ext>
              </a:extLst>
            </p:cNvPr>
            <p:cNvCxnSpPr>
              <a:cxnSpLocks/>
            </p:cNvCxnSpPr>
            <p:nvPr/>
          </p:nvCxnSpPr>
          <p:spPr>
            <a:xfrm>
              <a:off x="-373224" y="7259216"/>
              <a:ext cx="951722" cy="13029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2542948-076E-C8C5-75A9-4AE478CC1E9A}"/>
                </a:ext>
              </a:extLst>
            </p:cNvPr>
            <p:cNvCxnSpPr>
              <a:cxnSpLocks/>
            </p:cNvCxnSpPr>
            <p:nvPr/>
          </p:nvCxnSpPr>
          <p:spPr>
            <a:xfrm>
              <a:off x="-1024091" y="8322906"/>
              <a:ext cx="1324946" cy="239244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49805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D272AD3D5EF184B8E612C1482E64E9C" ma:contentTypeVersion="15" ma:contentTypeDescription="Crear nuevo documento." ma:contentTypeScope="" ma:versionID="12efdd87a514f69f5133095880bc5ff1">
  <xsd:schema xmlns:xsd="http://www.w3.org/2001/XMLSchema" xmlns:xs="http://www.w3.org/2001/XMLSchema" xmlns:p="http://schemas.microsoft.com/office/2006/metadata/properties" xmlns:ns3="e9fbb3d5-7aa0-4ddb-aae8-d82725007d8e" xmlns:ns4="f0e9ea9f-a3c9-4fd2-acf1-560e2f418036" targetNamespace="http://schemas.microsoft.com/office/2006/metadata/properties" ma:root="true" ma:fieldsID="ed0bc094a1ea7df15a2156048aba41ab" ns3:_="" ns4:_="">
    <xsd:import namespace="e9fbb3d5-7aa0-4ddb-aae8-d82725007d8e"/>
    <xsd:import namespace="f0e9ea9f-a3c9-4fd2-acf1-560e2f4180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bb3d5-7aa0-4ddb-aae8-d82725007d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e9ea9f-a3c9-4fd2-acf1-560e2f41803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9fbb3d5-7aa0-4ddb-aae8-d82725007d8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D837F8-71FA-43BB-AA2D-D6D97CDD64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fbb3d5-7aa0-4ddb-aae8-d82725007d8e"/>
    <ds:schemaRef ds:uri="f0e9ea9f-a3c9-4fd2-acf1-560e2f4180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954BCD-C021-4C26-BEC0-DFBF5487A7CD}">
  <ds:schemaRefs>
    <ds:schemaRef ds:uri="f0e9ea9f-a3c9-4fd2-acf1-560e2f418036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e9fbb3d5-7aa0-4ddb-aae8-d82725007d8e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4865926-53A0-4340-A1E5-45086C18B2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16</Words>
  <Application>Microsoft Office PowerPoint</Application>
  <PresentationFormat>Personalizado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Nayely González Reyes</dc:creator>
  <cp:lastModifiedBy>Mauricio Martínez Rebollo</cp:lastModifiedBy>
  <cp:revision>6</cp:revision>
  <dcterms:created xsi:type="dcterms:W3CDTF">2024-08-06T14:52:52Z</dcterms:created>
  <dcterms:modified xsi:type="dcterms:W3CDTF">2024-08-07T15:30:25Z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0x010100DD272AD3D5EF184B8E612C1482E64E9C</vt:lpwstr>
  </property>
</Properties>
</file>